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69" r:id="rId4"/>
    <p:sldId id="258" r:id="rId5"/>
    <p:sldId id="265" r:id="rId6"/>
    <p:sldId id="26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5" d="100"/>
          <a:sy n="65" d="100"/>
        </p:scale>
        <p:origin x="15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CAD0-B0A6-47E8-B6F3-C4E235A18AE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FFF9C-85E9-4B91-BA5E-DB2286293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7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FFF9C-85E9-4B91-BA5E-DB22862934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8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1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378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20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6278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49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16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4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7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8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2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8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8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5966BF-C2DB-4A01-99AA-1CFE1B2B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7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733800"/>
          </a:xfrm>
        </p:spPr>
        <p:txBody>
          <a:bodyPr>
            <a:normAutofit/>
          </a:bodyPr>
          <a:lstStyle/>
          <a:p>
            <a:pPr algn="just"/>
            <a:r>
              <a:rPr lang="en-GB" sz="3600" b="1" dirty="0"/>
              <a:t>Artificial Intelligence and Machine Learning to Predict Better Indian Election Results</a:t>
            </a:r>
            <a:br>
              <a:rPr lang="en-GB" sz="4800" b="1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032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00200"/>
            <a:ext cx="8839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Election turnout by state percent of votes per party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Election Results.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Election Possible outcome simulation.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influence of algorithms on political and dating decisions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Predict  outcome of main factor in coming election like : Jobs and Corruption.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Predicts mood of new and young voters.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Predict the satisfaction outcome of last government,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54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752600"/>
            <a:ext cx="8839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Electoral and Public Opinion Forecasts with Social Media Data.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Learning-Based Sentiment Analysis for Twitter Accounts.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sentiment analysis to predict opinion inversion in Tweets of political communication</a:t>
            </a:r>
          </a:p>
          <a:p>
            <a:pPr fontAlgn="base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7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924800" cy="4724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Anticipation of Political Party Voting Using Artificial Intelligence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Election Result Prediction Using Deep Learning Techniques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Election Prediction on Twitter: A Systematic Mapping Study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715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0D0C85D-8E83-48FB-95D8-51ADE3CBEF70}"/>
              </a:ext>
            </a:extLst>
          </p:cNvPr>
          <p:cNvSpPr txBox="1"/>
          <p:nvPr/>
        </p:nvSpPr>
        <p:spPr>
          <a:xfrm>
            <a:off x="647700" y="1851155"/>
            <a:ext cx="78486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was the change in price of the stock over time?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was the daily return of the stock on average?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was the moving average of the various stocks?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was the correlation between different stocks'?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value do we put at risk by investing in a particular stock?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attempt to predict future stock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999B2D-920C-4FB8-817D-291259BF621F}"/>
              </a:ext>
            </a:extLst>
          </p:cNvPr>
          <p:cNvSpPr txBox="1">
            <a:spLocks/>
          </p:cNvSpPr>
          <p:nvPr/>
        </p:nvSpPr>
        <p:spPr>
          <a:xfrm>
            <a:off x="1219200" y="609600"/>
            <a:ext cx="7772400" cy="1981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n-GB" b="1" dirty="0"/>
              <a:t>Artificial Intelligence and Machine Learning to Predict Stock Exchange status </a:t>
            </a:r>
            <a:br>
              <a:rPr lang="en-GB" sz="4800" b="1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3220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219200"/>
            <a:ext cx="7543800" cy="4724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 Market Analysis and Time Series Prediction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Sentiment Analysis For Stock Market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stocks may be excellent long-term investments.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 of Artificial Intelligence in Stock Market Prediction based on Machine Learning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8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25512"/>
            <a:ext cx="7391400" cy="5006975"/>
          </a:xfrm>
        </p:spPr>
        <p:txBody>
          <a:bodyPr>
            <a:no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predict Stocks in Stock market:</a:t>
            </a:r>
          </a:p>
          <a:p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artificial intelligence to predict stock market trend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trading strategies using prediction tools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and Implement your own Stocks target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Artificial intelligence prediction using historical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trading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313225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311</TotalTime>
  <Words>276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Wisp</vt:lpstr>
      <vt:lpstr>Artificial Intelligence and Machine Learning to Predict Better Indian Election Results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Ankur Saxena</dc:creator>
  <cp:lastModifiedBy>Dr Ankur Saxena</cp:lastModifiedBy>
  <cp:revision>21</cp:revision>
  <dcterms:created xsi:type="dcterms:W3CDTF">2019-09-22T05:19:40Z</dcterms:created>
  <dcterms:modified xsi:type="dcterms:W3CDTF">2021-11-17T07:28:54Z</dcterms:modified>
</cp:coreProperties>
</file>